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6475" autoAdjust="0"/>
  </p:normalViewPr>
  <p:slideViewPr>
    <p:cSldViewPr>
      <p:cViewPr varScale="1">
        <p:scale>
          <a:sx n="64" d="100"/>
          <a:sy n="64" d="100"/>
        </p:scale>
        <p:origin x="-148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D19BA8-7CB3-49DC-8D63-9A279DE12D96}" type="datetimeFigureOut">
              <a:rPr lang="zh-CN" altLang="en-US" smtClean="0"/>
              <a:t>2017/5/6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70748-0342-4FD2-BB5D-A093BCB657F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0</Words>
  <Application>Microsoft Office PowerPoint</Application>
  <PresentationFormat>全屏显示(4:3)</PresentationFormat>
  <Paragraphs>0</Paragraphs>
  <Slides>18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19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</vt:vector>
  </TitlesOfParts>
  <Company>Zhongzhou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MengYajun</dc:creator>
  <cp:lastModifiedBy>MengYajun</cp:lastModifiedBy>
  <cp:revision>12</cp:revision>
  <dcterms:created xsi:type="dcterms:W3CDTF">2017-05-06T14:08:19Z</dcterms:created>
  <dcterms:modified xsi:type="dcterms:W3CDTF">2017-05-06T14:27:19Z</dcterms:modified>
</cp:coreProperties>
</file>

<file path=docProps/thumbnail.jpeg>
</file>